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1" r:id="rId4"/>
    <p:sldId id="262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EB Garamond" panose="00000500000000000000" pitchFamily="2" charset="0"/>
      <p:regular r:id="rId11"/>
      <p:bold r:id="rId12"/>
      <p:italic r:id="rId13"/>
      <p:boldItalic r:id="rId14"/>
    </p:embeddedFont>
    <p:embeddedFont>
      <p:font typeface="EB Garamond Medium" panose="00000600000000000000" pitchFamily="2" charset="0"/>
      <p:regular r:id="rId15"/>
      <p:bold r:id="rId16"/>
      <p:italic r:id="rId17"/>
      <p:boldItalic r:id="rId18"/>
    </p:embeddedFont>
    <p:embeddedFont>
      <p:font typeface="Public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66" y="2269762"/>
            <a:ext cx="3937354" cy="16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“CALENDAR SHEDULAR  APPLICATION”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2000" dirty="0">
                <a:solidFill>
                  <a:schemeClr val="tx2"/>
                </a:solidFill>
              </a:rPr>
              <a:t>CALENDAR SHEDULAR  APPLICATION</a:t>
            </a:r>
            <a:endParaRPr sz="2000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/>
              <a:t>Calendar </a:t>
            </a:r>
            <a:r>
              <a:rPr lang="en-US" dirty="0" err="1"/>
              <a:t>Shedular</a:t>
            </a:r>
            <a:r>
              <a:rPr lang="en-US" dirty="0"/>
              <a:t> 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136885581"/>
              </p:ext>
            </p:extLst>
          </p:nvPr>
        </p:nvGraphicFramePr>
        <p:xfrm>
          <a:off x="144700" y="1894114"/>
          <a:ext cx="4427300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5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au210620205046</a:t>
                      </a:r>
                      <a:endParaRPr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VARSHA JOY J</a:t>
                      </a: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EB Garamond" panose="00000500000000000000" pitchFamily="2" charset="0"/>
                          <a:cs typeface="Arial" panose="020B0604020202020204" pitchFamily="34" charset="0"/>
                        </a:rPr>
                        <a:t>A27</a:t>
                      </a: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EB Garamond" panose="000005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825E2-1951-8DD8-CB16-1FBF8D6B0A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79630" y="1996885"/>
            <a:ext cx="2722324" cy="243234"/>
          </a:xfrm>
        </p:spPr>
        <p:txBody>
          <a:bodyPr>
            <a:noAutofit/>
          </a:bodyPr>
          <a:lstStyle/>
          <a:p>
            <a:r>
              <a:rPr lang="en-US" dirty="0"/>
              <a:t>https://github.com/VarshajoyJ/mern-calendar.git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2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36</Words>
  <Application>Microsoft Office PowerPoint</Application>
  <PresentationFormat>On-screen Show (16:9)</PresentationFormat>
  <Paragraphs>12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EB Garamond</vt:lpstr>
      <vt:lpstr>Calibri</vt:lpstr>
      <vt:lpstr>EB Garamond Medium</vt:lpstr>
      <vt:lpstr>Public Sans</vt:lpstr>
      <vt:lpstr>Arial</vt:lpstr>
      <vt:lpstr>Noto Sans Symbols</vt:lpstr>
      <vt:lpstr>Simple Light</vt:lpstr>
      <vt:lpstr>PowerPoint Presentation</vt:lpstr>
      <vt:lpstr>CALENDAR SHEDULAR  APPLICATION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varshaa thin</cp:lastModifiedBy>
  <cp:revision>18</cp:revision>
  <dcterms:created xsi:type="dcterms:W3CDTF">2020-08-13T11:21:46Z</dcterms:created>
  <dcterms:modified xsi:type="dcterms:W3CDTF">2023-05-02T15:05:54Z</dcterms:modified>
</cp:coreProperties>
</file>